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13"/>
  </p:notesMasterIdLst>
  <p:sldIdLst>
    <p:sldId id="884" r:id="rId2"/>
    <p:sldId id="997" r:id="rId3"/>
    <p:sldId id="1000" r:id="rId4"/>
    <p:sldId id="999" r:id="rId5"/>
    <p:sldId id="1028" r:id="rId6"/>
    <p:sldId id="1027" r:id="rId7"/>
    <p:sldId id="1013" r:id="rId8"/>
    <p:sldId id="1016" r:id="rId9"/>
    <p:sldId id="1015" r:id="rId10"/>
    <p:sldId id="851" r:id="rId11"/>
    <p:sldId id="850" r:id="rId12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44" autoAdjust="0"/>
    <p:restoredTop sz="86463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-37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1699" cy="463408"/>
          </a:xfrm>
          <a:prstGeom prst="rect">
            <a:avLst/>
          </a:prstGeom>
        </p:spPr>
        <p:txBody>
          <a:bodyPr vert="horz" lIns="92446" tIns="46224" rIns="92446" bIns="46224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9" y="0"/>
            <a:ext cx="3011699" cy="463408"/>
          </a:xfrm>
          <a:prstGeom prst="rect">
            <a:avLst/>
          </a:prstGeom>
        </p:spPr>
        <p:txBody>
          <a:bodyPr vert="horz" lIns="92446" tIns="46224" rIns="92446" bIns="46224" rtlCol="0"/>
          <a:lstStyle>
            <a:lvl1pPr algn="r">
              <a:defRPr sz="1300"/>
            </a:lvl1pPr>
          </a:lstStyle>
          <a:p>
            <a:fld id="{D34B2F60-3400-4949-A91A-6D407C5016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4850" y="1154113"/>
            <a:ext cx="55403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4" rIns="92446" bIns="4622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2"/>
            <a:ext cx="5560060" cy="3636705"/>
          </a:xfrm>
          <a:prstGeom prst="rect">
            <a:avLst/>
          </a:prstGeom>
        </p:spPr>
        <p:txBody>
          <a:bodyPr vert="horz" lIns="92446" tIns="46224" rIns="92446" bIns="462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68"/>
            <a:ext cx="3011699" cy="463407"/>
          </a:xfrm>
          <a:prstGeom prst="rect">
            <a:avLst/>
          </a:prstGeom>
        </p:spPr>
        <p:txBody>
          <a:bodyPr vert="horz" lIns="92446" tIns="46224" rIns="92446" bIns="46224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9" y="8772668"/>
            <a:ext cx="3011699" cy="463407"/>
          </a:xfrm>
          <a:prstGeom prst="rect">
            <a:avLst/>
          </a:prstGeom>
        </p:spPr>
        <p:txBody>
          <a:bodyPr vert="horz" lIns="92446" tIns="46224" rIns="92446" bIns="46224" rtlCol="0" anchor="b"/>
          <a:lstStyle>
            <a:lvl1pPr algn="r">
              <a:defRPr sz="1300"/>
            </a:lvl1pPr>
          </a:lstStyle>
          <a:p>
            <a:fld id="{C79B48FD-DBF8-48B8-ADFC-5154A8D3D5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352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4B3E3-EE46-6538-4E4E-2AD3AEF78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448101-C7BA-07B9-3750-B24F7D4628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148CCD-941C-670F-0292-3339783766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FC4F61-DD19-6BE3-F39E-DF6282D177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BF0E0-769E-407B-A0A3-3189850FAF4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341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CB176-6DC1-A488-EFBF-B49EE40EA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51FE55-14C5-535F-8A3C-47BDD5890E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83F84E-CD73-C2A5-3FA6-F82982869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31587B-EBB4-A4FD-CD5F-49984C69DC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BF0E0-769E-407B-A0A3-3189850FAF4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585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662D8-B55E-C896-1C93-144EFA22A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F57BB9-B955-1C10-EA72-4B63872AE5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703AAF-6018-5155-0F89-963310B705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C8C74B-79AF-311A-0B56-81F5F033EA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BF0E0-769E-407B-A0A3-3189850FAF4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96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F55E9-51E8-E17E-E929-9ABB2C5C8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D69E85-EFF6-6291-F53C-8AE9FF1D74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5F9CF1-5FDC-130F-9A71-A173B00D72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4679DF-19F4-B289-1D47-7F44FA3FBD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BF0E0-769E-407B-A0A3-3189850FAF4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1005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0CCCE-88AB-C668-A905-1A5D13520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7D2C1B-FB5E-E341-FC2F-C6074F8247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BEE55B-55D1-DF97-F899-2DAEE8437D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1F3F4E-D24C-5CEA-7F45-84224C88F0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9B48FD-DBF8-48B8-ADFC-5154A8D3D51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340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1E3C1-1BA0-49E2-A900-A8DD62F5946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988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ECB6F-A312-B85C-6E17-DC4EBD2DE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5EF88C-052D-ACD7-4534-1003AC3486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58C70F-3FB5-59A2-A3BA-3D3EA94D1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663D9-F4A7-44FE-ABD3-5A2ECA472B96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E8CA2-F4A9-62C5-BDDE-15DD01F8E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FB68B-16DB-7252-E86C-37896A4F3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6E1D-2128-40B6-9FAA-4DD9D1F07E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369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A5C2A-FE5F-5267-0FA8-58BAC8AAF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FBBB24-109D-87E7-849E-3CC37BE97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57A93-91FC-77EA-D022-B5443FF88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C90B8-9248-4EB9-BE6A-8FA6A4448353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68610-6409-7D69-DDBC-47C56A821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3BA24-35E5-B3F6-6FCE-EED6CD890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6E1D-2128-40B6-9FAA-4DD9D1F07E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206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265B08-4BD9-C320-5284-0670138C31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5A24FE-AE92-A6DD-4043-E865C5243D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6A656-A365-514E-C941-6D815B26B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602C2-D41C-4B58-89EB-CE01FE118763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7EEF0-0667-E80F-2B83-E1E36DDE3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81B4F-6EAF-AA43-97BD-CC5264235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6E1D-2128-40B6-9FAA-4DD9D1F07E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257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0C030-EF95-2C48-F6E6-F00BF2CFA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B825B-1167-7CF2-8CCE-EF3BD13BC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C1153-1244-7549-03D1-B54918C48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6940-5A4E-4A1C-9B91-9C1CD45E2619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61EC2-4D50-E707-716D-8285717BB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92D49-1622-03BC-BDA7-EA4015BDC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6E1D-2128-40B6-9FAA-4DD9D1F07E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187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5DF7B-5C24-C1C6-CD09-F41AF8CC5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CD7FC-2DB1-9607-DB5E-650CDBA82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4E3BF-57C6-2523-E7DE-E724B18CD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AA28E-6A3D-4098-B106-2E17AAA3A1B1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DABC0-E46A-61AF-0712-DD4F581AF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768BF-EF16-DFB0-66BA-B237D0A8E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6E1D-2128-40B6-9FAA-4DD9D1F07E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95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16D0-22E1-3CC8-3B19-48BEFDFA5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13DEA-157D-7306-DEA8-0645D606C5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84803F-38B9-2FC9-96F5-854626275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28F5C6-214F-6873-D52D-9CAA05BA2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7E4C-866C-4263-96FD-53C7C6980C23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929BB-4AAF-922A-749F-E81B6616E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25456-6A60-239E-9BF8-110736B97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6E1D-2128-40B6-9FAA-4DD9D1F07E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608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5E863-F7F9-3D83-29C7-EDDE3D079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FA536-6AFB-18C7-2173-D1A911AB6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0DF093-3020-D872-7244-19F9F255A4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FE69FE-5DD8-2E04-CCB3-37C197EEE3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9882E1-B754-8321-E9C2-6E42639196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64927A-2262-6B89-CFAA-B69E59868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BCBB1-6753-4187-86AA-9580FA1B6DB4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7F75CA-20BE-9C82-7A69-81A3094C3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FC3929-7E7C-284E-E009-FE221D93F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6E1D-2128-40B6-9FAA-4DD9D1F07E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643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D09CF-E2A9-7A9D-7C97-2A448756C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DE5F04-4ED0-ED43-DB50-2B70E65F9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65DF-D5D7-4A86-9C8C-45957246ABA2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3B94C9-90D6-9DF2-3E2F-90CB756C7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ED9F0F-BBA8-BCEA-5B85-AB21A74BD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6E1D-2128-40B6-9FAA-4DD9D1F07E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534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C69071-1B1E-948B-372B-A51CBEBEE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0265-D800-4E04-B8BA-E072D68CAE53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04AA06-D1E9-B5DA-C6AE-F8C2421D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594231-DCD0-35F2-DBCD-6E695E825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6E1D-2128-40B6-9FAA-4DD9D1F07E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46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CEEE5-ACEA-D852-C278-1A1E10002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4803A-C11B-6A82-4D69-BF13C1038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539046-C7CE-7478-5D62-65C0EDD878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CDDFB2-3013-5A0D-5110-F59944A98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AD24A-8931-48E9-BAA2-64154F21E7A8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D79145-9B04-2231-7094-21A6F7DE8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E19EE7-8E88-7DA5-FF05-8AE7D43D3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6E1D-2128-40B6-9FAA-4DD9D1F07E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846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73639-1B4D-02E0-358E-663D805CF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2ABC6F-3E92-8686-54A8-6E7EF71F61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B4DED-E437-D471-B84B-657BCAC9A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BEA0CA-2F6F-3FDC-0D10-18C6FB98C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A67A4-0583-4472-BB72-136155DC4782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5024CA-B4D6-5CB7-F89B-341457065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1D4BED-C4FD-CAFB-64B8-94FB4FD35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6E1D-2128-40B6-9FAA-4DD9D1F07E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95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E7A011-B7CC-7884-A03D-7C453A6C2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E22326-E514-CD12-9353-0E4B6196E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BF59C-7C6C-020F-517E-20EBBEB660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05D55-D946-4750-87C7-87BE67115A6F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B311A-C06C-E022-CC19-9F1C1B2B55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6618D-0E3D-B08C-BC9D-B79E0E001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C6E1D-2128-40B6-9FAA-4DD9D1F07E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924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BCF048-159A-4C3A-2E22-96F895237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8BFCE40-F0B4-577F-0527-35DF6459434E}"/>
              </a:ext>
            </a:extLst>
          </p:cNvPr>
          <p:cNvSpPr/>
          <p:nvPr/>
        </p:nvSpPr>
        <p:spPr>
          <a:xfrm>
            <a:off x="2053269" y="5530913"/>
            <a:ext cx="808546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77824">
              <a:spcAft>
                <a:spcPts val="600"/>
              </a:spcAft>
            </a:pPr>
            <a:r>
              <a:rPr lang="en-US" altLang="en-US" sz="2800" b="1" kern="1200" dirty="0">
                <a:solidFill>
                  <a:schemeClr val="tx1"/>
                </a:solidFill>
                <a:latin typeface="Aptos Display" panose="020B0004020202020204" pitchFamily="34" charset="0"/>
              </a:rPr>
              <a:t>Golf Club Monthly Board </a:t>
            </a:r>
            <a:r>
              <a:rPr lang="en-US" altLang="en-US" sz="2800" b="1" dirty="0">
                <a:latin typeface="Aptos Display" panose="020B0004020202020204" pitchFamily="34" charset="0"/>
              </a:rPr>
              <a:t>of Directors</a:t>
            </a:r>
            <a:r>
              <a:rPr lang="en-US" altLang="en-US" sz="2800" b="1" kern="1200" dirty="0">
                <a:solidFill>
                  <a:schemeClr val="tx1"/>
                </a:solidFill>
                <a:latin typeface="Aptos Display" panose="020B0004020202020204" pitchFamily="34" charset="0"/>
              </a:rPr>
              <a:t> Meeting</a:t>
            </a:r>
            <a:br>
              <a:rPr lang="en-US" altLang="en-US" sz="2800" b="1" kern="1200" dirty="0">
                <a:solidFill>
                  <a:schemeClr val="tx1"/>
                </a:solidFill>
                <a:latin typeface="Aptos Display" panose="020B0004020202020204" pitchFamily="34" charset="0"/>
              </a:rPr>
            </a:br>
            <a:r>
              <a:rPr lang="en-US" altLang="en-US" sz="2800" b="1" kern="1200" dirty="0">
                <a:solidFill>
                  <a:schemeClr val="tx1"/>
                </a:solidFill>
                <a:latin typeface="Aptos Display" panose="020B0004020202020204" pitchFamily="34" charset="0"/>
              </a:rPr>
              <a:t>March 24, 2026</a:t>
            </a:r>
            <a:endParaRPr lang="en-US" sz="2800" b="1" dirty="0">
              <a:latin typeface="Aptos Display" panose="020B00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E1F556-45D3-E232-0E5B-E6AF43C428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486" y="708120"/>
            <a:ext cx="1348784" cy="1171479"/>
          </a:xfrm>
          <a:prstGeom prst="rect">
            <a:avLst/>
          </a:prstGeom>
        </p:spPr>
      </p:pic>
      <p:pic>
        <p:nvPicPr>
          <p:cNvPr id="6" name="Picture 5" descr="A building with palm trees and a walkway&#10;&#10;AI-generated content may be incorrect.">
            <a:extLst>
              <a:ext uri="{FF2B5EF4-FFF2-40B4-BE49-F238E27FC236}">
                <a16:creationId xmlns:a16="http://schemas.microsoft.com/office/drawing/2014/main" id="{62A1E33B-6CA6-F863-F2B3-BF7793800A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824" y="855813"/>
            <a:ext cx="6102350" cy="4576763"/>
          </a:xfrm>
          <a:prstGeom prst="rect">
            <a:avLst/>
          </a:prstGeom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98788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onita-National-Golf-Club-Logo">
            <a:extLst>
              <a:ext uri="{FF2B5EF4-FFF2-40B4-BE49-F238E27FC236}">
                <a16:creationId xmlns:a16="http://schemas.microsoft.com/office/drawing/2014/main" id="{CD560696-8AC5-391F-6556-BE03301E19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47" r="32698" b="47250"/>
          <a:stretch>
            <a:fillRect/>
          </a:stretch>
        </p:blipFill>
        <p:spPr bwMode="auto">
          <a:xfrm>
            <a:off x="674427" y="1310982"/>
            <a:ext cx="3720152" cy="424613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C000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5242" y="1648528"/>
            <a:ext cx="6424361" cy="39085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600" dirty="0"/>
              <a:t>           </a:t>
            </a:r>
            <a:r>
              <a:rPr lang="en-US" sz="4800" dirty="0"/>
              <a:t>Member Comments</a:t>
            </a:r>
          </a:p>
          <a:p>
            <a:pPr marL="0" indent="0">
              <a:buNone/>
            </a:pPr>
            <a:r>
              <a:rPr lang="en-US" sz="4800" dirty="0"/>
              <a:t>           Online Questions?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35616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4845A0EE-C4C8-4AE1-B3C6-1261368AC0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rgbClr val="9F4B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207034" y="640080"/>
            <a:ext cx="5080957" cy="5578816"/>
          </a:xfrm>
          <a:solidFill>
            <a:srgbClr val="C0000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br>
              <a:rPr lang="en-US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br>
              <a:rPr lang="en-US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Adjournment</a:t>
            </a:r>
            <a:br>
              <a:rPr lang="en-US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Next board meeting </a:t>
            </a:r>
            <a:br>
              <a:rPr lang="en-US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April 28, </a:t>
            </a:r>
            <a:r>
              <a:rPr lang="en-US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2026 </a:t>
            </a:r>
            <a:r>
              <a:rPr lang="en-US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@ 4:00pm</a:t>
            </a:r>
            <a:br>
              <a:rPr lang="en-US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br>
              <a:rPr lang="en-US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	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5005" y="640080"/>
            <a:ext cx="4881460" cy="557881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	</a:t>
            </a:r>
            <a:fld id="{A38A1307-48C7-4D64-8ABA-74446D37CE21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04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3C5FFF-58C5-6F4C-F0CF-E3E72C2E5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0E093A4-22CC-D598-F148-BE75D087E9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286" y="708120"/>
            <a:ext cx="1348784" cy="117147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CCAD510-A826-0419-AF4A-613852E162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0013" y="577429"/>
            <a:ext cx="9349546" cy="570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456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108F4F-71BA-6989-49FF-C288832E4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27FAAC-C03C-CE9B-6178-791DE46FAE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9170"/>
          <a:stretch/>
        </p:blipFill>
        <p:spPr>
          <a:xfrm>
            <a:off x="247386" y="295126"/>
            <a:ext cx="11696964" cy="5976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701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62FDF0-044D-C3F5-CD25-05AE1547D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4DE2AF2-F00F-30B3-07FC-CE316D540B3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0381"/>
          <a:stretch/>
        </p:blipFill>
        <p:spPr>
          <a:xfrm>
            <a:off x="313163" y="368630"/>
            <a:ext cx="11777790" cy="593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157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094AA-FC58-B31D-3924-5111FF472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6940-5A4E-4A1C-9B91-9C1CD45E2619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908B1F-3B41-00A4-8A6D-427BBC62A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6E1D-2128-40B6-9FAA-4DD9D1F07E82}" type="slidenum">
              <a:rPr lang="en-US" smtClean="0"/>
              <a:t>5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ABF3D24-D132-43F7-31D9-ACA765E9B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65" y="237679"/>
            <a:ext cx="11241069" cy="6382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178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5C99F-E9C0-EA1A-E5ED-96F1E3796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EC1BA6-FA19-8767-9203-5AE7C0E9C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05D55-D946-4750-87C7-87BE67115A6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3/24/2026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023DCA-B3F2-1F22-8FCA-59E8D20D7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FC6E1D-2128-40B6-9FAA-4DD9D1F07E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BA5F68-F583-25C4-B5C1-C9E24F1B048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65275" y="2130725"/>
            <a:ext cx="5592792" cy="914400"/>
          </a:xfrm>
        </p:spPr>
        <p:txBody>
          <a:bodyPr>
            <a:normAutofit fontScale="90000"/>
          </a:bodyPr>
          <a:lstStyle/>
          <a:p>
            <a:br>
              <a:rPr lang="en-US" sz="5400" b="1" dirty="0"/>
            </a:br>
            <a:br>
              <a:rPr lang="en-US" sz="5400" b="1" dirty="0"/>
            </a:br>
            <a:r>
              <a:rPr lang="en-US" sz="5400" b="1" dirty="0"/>
              <a:t>Committee Reports</a:t>
            </a:r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D6E85255-8F6F-8E2F-21C7-7DFEBE11E1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946" y="365125"/>
            <a:ext cx="1401102" cy="106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000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F9AEF-212E-754B-07B9-5441C5DF5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0C527-D78B-7A44-889A-B49E8DC4D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05D55-D946-4750-87C7-87BE67115A6F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D1705B-3361-5677-4EBA-CDE7E3CC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6E1D-2128-40B6-9FAA-4DD9D1F07E82}" type="slidenum">
              <a:rPr lang="en-US" smtClean="0"/>
              <a:t>7</a:t>
            </a:fld>
            <a:endParaRPr lang="en-US" dirty="0"/>
          </a:p>
        </p:txBody>
      </p:sp>
      <p:pic>
        <p:nvPicPr>
          <p:cNvPr id="2" name="Picture 1" descr="image001 bngc.png">
            <a:extLst>
              <a:ext uri="{FF2B5EF4-FFF2-40B4-BE49-F238E27FC236}">
                <a16:creationId xmlns:a16="http://schemas.microsoft.com/office/drawing/2014/main" id="{F8410896-CA4B-E8AE-E1CC-8EE66187891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745729"/>
            <a:ext cx="1603075" cy="1301529"/>
          </a:xfrm>
          <a:prstGeom prst="rect">
            <a:avLst/>
          </a:prstGeom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E925E23-61B0-8494-0475-7785ABA64835}"/>
              </a:ext>
            </a:extLst>
          </p:cNvPr>
          <p:cNvSpPr txBox="1"/>
          <p:nvPr/>
        </p:nvSpPr>
        <p:spPr>
          <a:xfrm>
            <a:off x="1013603" y="1518066"/>
            <a:ext cx="10864971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Bonita National Golf Club, Inc</a:t>
            </a:r>
          </a:p>
          <a:p>
            <a:pPr algn="ctr"/>
            <a:endParaRPr lang="en-US" sz="1600" b="1" dirty="0"/>
          </a:p>
          <a:p>
            <a:pPr algn="ctr"/>
            <a:r>
              <a:rPr lang="en-US" sz="6000" b="1" dirty="0"/>
              <a:t>Old Business</a:t>
            </a:r>
          </a:p>
          <a:p>
            <a:pPr algn="ctr"/>
            <a:endParaRPr lang="en-US" sz="1200" b="1" dirty="0"/>
          </a:p>
          <a:p>
            <a:pPr marL="342900" indent="-342900">
              <a:buFont typeface="+mj-lt"/>
              <a:buAutoNum type="alphaLcParenR"/>
            </a:pPr>
            <a:r>
              <a:rPr lang="en-US" sz="4400" dirty="0"/>
              <a:t> 	</a:t>
            </a:r>
            <a:r>
              <a:rPr lang="en-US" sz="3200" dirty="0"/>
              <a:t>Motion to approve May 1, 2026, HOA Concert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954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BBABA-B4F6-7B3A-DE61-755CEBFE4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8AA5F-F029-F697-3B24-2147E7BA4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05D55-D946-4750-87C7-87BE67115A6F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154550-604C-2533-3FD1-6B12EF377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6E1D-2128-40B6-9FAA-4DD9D1F07E82}" type="slidenum">
              <a:rPr lang="en-US" smtClean="0"/>
              <a:t>8</a:t>
            </a:fld>
            <a:endParaRPr lang="en-US" dirty="0"/>
          </a:p>
        </p:txBody>
      </p:sp>
      <p:pic>
        <p:nvPicPr>
          <p:cNvPr id="2" name="Picture 1" descr="image001 bngc.png">
            <a:extLst>
              <a:ext uri="{FF2B5EF4-FFF2-40B4-BE49-F238E27FC236}">
                <a16:creationId xmlns:a16="http://schemas.microsoft.com/office/drawing/2014/main" id="{D44C65FD-6298-42B3-AC83-D22DD1298BC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745729"/>
            <a:ext cx="1603075" cy="1301529"/>
          </a:xfrm>
          <a:prstGeom prst="rect">
            <a:avLst/>
          </a:prstGeom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19EFD49-00F8-0690-C16C-77ECE235AD32}"/>
              </a:ext>
            </a:extLst>
          </p:cNvPr>
          <p:cNvSpPr txBox="1"/>
          <p:nvPr/>
        </p:nvSpPr>
        <p:spPr>
          <a:xfrm>
            <a:off x="838200" y="1259175"/>
            <a:ext cx="12076981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Bonita National Golf Club, Inc</a:t>
            </a:r>
          </a:p>
          <a:p>
            <a:pPr algn="ctr"/>
            <a:endParaRPr lang="en-US" sz="1600" b="1" dirty="0"/>
          </a:p>
          <a:p>
            <a:pPr algn="ctr"/>
            <a:r>
              <a:rPr lang="en-US" sz="6000" b="1" dirty="0"/>
              <a:t>New Business</a:t>
            </a:r>
          </a:p>
          <a:p>
            <a:pPr algn="ctr"/>
            <a:endParaRPr lang="en-US" sz="6000" b="1" dirty="0"/>
          </a:p>
          <a:p>
            <a:pPr algn="ctr"/>
            <a:endParaRPr lang="en-US" sz="1200" b="1" dirty="0"/>
          </a:p>
          <a:p>
            <a:pPr marL="800100" lvl="1" indent="-342900" hangingPunct="0">
              <a:buFont typeface="+mj-lt"/>
              <a:buAutoNum type="alphaLcPeriod"/>
            </a:pPr>
            <a:r>
              <a:rPr lang="en-US" sz="3200" dirty="0"/>
              <a:t>GOC Motion to approve the Memorial Day Charity Event</a:t>
            </a:r>
          </a:p>
          <a:p>
            <a:pPr marL="342900" indent="-342900">
              <a:buFont typeface="+mj-lt"/>
              <a:buAutoNum type="alphaLcParenR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05479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C3CDC-EA8B-4160-74C6-2ED30FA5C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97F34-99C5-C5F0-434C-849B60B70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2870441"/>
            <a:ext cx="9375023" cy="1744578"/>
          </a:xfrm>
        </p:spPr>
        <p:txBody>
          <a:bodyPr>
            <a:normAutofit/>
          </a:bodyPr>
          <a:lstStyle/>
          <a:p>
            <a:r>
              <a:rPr lang="en-US" sz="4400" dirty="0"/>
              <a:t>	</a:t>
            </a:r>
            <a:r>
              <a:rPr lang="en-US" sz="5400" b="1" dirty="0"/>
              <a:t>Management Comments</a:t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9BEE2-0F24-17BB-1B44-7EDD14312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1660358"/>
            <a:ext cx="11006041" cy="4511842"/>
          </a:xfrm>
        </p:spPr>
        <p:txBody>
          <a:bodyPr>
            <a:normAutofit/>
          </a:bodyPr>
          <a:lstStyle/>
          <a:p>
            <a:pPr lvl="1"/>
            <a:endParaRPr lang="en-US" sz="3200" b="1" dirty="0"/>
          </a:p>
          <a:p>
            <a:pPr>
              <a:spcBef>
                <a:spcPts val="0"/>
              </a:spcBef>
              <a:tabLst>
                <a:tab pos="457200" algn="l"/>
              </a:tabLst>
            </a:pP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endParaRPr lang="en-US" sz="3200" b="1" dirty="0"/>
          </a:p>
          <a:p>
            <a:endParaRPr lang="en-US" sz="3600" b="1" dirty="0"/>
          </a:p>
          <a:p>
            <a:endParaRPr lang="en-US" sz="3600" b="1" dirty="0"/>
          </a:p>
          <a:p>
            <a:endParaRPr lang="en-US" dirty="0"/>
          </a:p>
          <a:p>
            <a:endParaRPr lang="en-US" dirty="0"/>
          </a:p>
          <a:p>
            <a:endParaRPr lang="en-US" sz="1600" dirty="0"/>
          </a:p>
          <a:p>
            <a:pPr algn="ctr"/>
            <a:endParaRPr lang="en-US" sz="5400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65C59-4EDE-BE54-10FE-899BEF233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6940-5A4E-4A1C-9B91-9C1CD45E2619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56B908-ED38-1774-48B4-95C917698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6E1D-2128-40B6-9FAA-4DD9D1F07E82}" type="slidenum">
              <a:rPr lang="en-US" smtClean="0"/>
              <a:t>9</a:t>
            </a:fld>
            <a:endParaRPr lang="en-US" dirty="0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6A9F72B3-1D18-4809-3D46-85C673AF83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570" y="365125"/>
            <a:ext cx="1451610" cy="106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540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20610</TotalTime>
  <Words>100</Words>
  <Application>Microsoft Office PowerPoint</Application>
  <PresentationFormat>Widescreen</PresentationFormat>
  <Paragraphs>48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 Display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Committee Reports</vt:lpstr>
      <vt:lpstr>PowerPoint Presentation</vt:lpstr>
      <vt:lpstr>PowerPoint Presentation</vt:lpstr>
      <vt:lpstr> Management Comments </vt:lpstr>
      <vt:lpstr>PowerPoint Presentation</vt:lpstr>
      <vt:lpstr>  Adjournment Next board meeting  April 28, 2026 @ 4:00pm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 dona</dc:creator>
  <cp:lastModifiedBy>Shelley Olson</cp:lastModifiedBy>
  <cp:revision>684</cp:revision>
  <cp:lastPrinted>2026-02-24T16:13:32Z</cp:lastPrinted>
  <dcterms:created xsi:type="dcterms:W3CDTF">2020-03-21T19:31:18Z</dcterms:created>
  <dcterms:modified xsi:type="dcterms:W3CDTF">2026-03-24T14:37:02Z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73bb6f0-295e-49de-98fa-9693e2eba097_Enabled">
    <vt:lpwstr>true</vt:lpwstr>
  </property>
  <property fmtid="{D5CDD505-2E9C-101B-9397-08002B2CF9AE}" pid="3" name="MSIP_Label_e73bb6f0-295e-49de-98fa-9693e2eba097_SetDate">
    <vt:lpwstr>2025-02-17T14:56:21Z</vt:lpwstr>
  </property>
  <property fmtid="{D5CDD505-2E9C-101B-9397-08002B2CF9AE}" pid="4" name="MSIP_Label_e73bb6f0-295e-49de-98fa-9693e2eba097_Method">
    <vt:lpwstr>Standard</vt:lpwstr>
  </property>
  <property fmtid="{D5CDD505-2E9C-101B-9397-08002B2CF9AE}" pid="5" name="MSIP_Label_e73bb6f0-295e-49de-98fa-9693e2eba097_Name">
    <vt:lpwstr>defa4170-0d19-0005-0004-bc88714345d2</vt:lpwstr>
  </property>
  <property fmtid="{D5CDD505-2E9C-101B-9397-08002B2CF9AE}" pid="6" name="MSIP_Label_e73bb6f0-295e-49de-98fa-9693e2eba097_SiteId">
    <vt:lpwstr>993ade61-9d25-496b-9e4f-25f51e74dd37</vt:lpwstr>
  </property>
  <property fmtid="{D5CDD505-2E9C-101B-9397-08002B2CF9AE}" pid="7" name="MSIP_Label_e73bb6f0-295e-49de-98fa-9693e2eba097_ActionId">
    <vt:lpwstr>456b6062-9d96-4b2b-a6d1-7f02f7047f79</vt:lpwstr>
  </property>
  <property fmtid="{D5CDD505-2E9C-101B-9397-08002B2CF9AE}" pid="8" name="MSIP_Label_e73bb6f0-295e-49de-98fa-9693e2eba097_ContentBits">
    <vt:lpwstr>0</vt:lpwstr>
  </property>
  <property fmtid="{D5CDD505-2E9C-101B-9397-08002B2CF9AE}" pid="9" name="MSIP_Label_e73bb6f0-295e-49de-98fa-9693e2eba097_Tag">
    <vt:lpwstr>10, 3, 0, 1</vt:lpwstr>
  </property>
</Properties>
</file>